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A83F9-968B-432D-A5F9-752355D24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AE931-C383-473F-82A8-6855B3876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AE7B3-8865-4E0E-B314-5A9E012D5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D7F12-0295-4470-B605-C4950F58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A6FFC-36BC-4D10-A9CB-34657D5A2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3473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81148-9FF8-4EBC-86FC-51343BF94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6B4D-16F0-40B1-908C-C2540171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866FE-7399-413C-A3C7-5915499E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D58C9-FDF5-4B34-AE24-A96CF3B6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BD32F-B336-4B40-AEF1-8BE083BC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804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1DE8A-DB10-4AFD-A28A-C8E35FBA5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8871C-0836-41FD-8489-5C8A478BC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2FCFD-DD77-475E-9B9B-3952E20B9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7609A-E0A3-4080-AEA7-ECB818F2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7399C-8818-4AA6-8ED6-AF07487C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175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B2EC-4525-4575-B3B4-47A693D47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856A1-D119-452F-A690-BD6564A91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A21B4-036E-4987-8C5E-548631A3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A0FF9-918B-4468-96C4-DA6FC150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D6F8D-9A16-4C0B-8BC7-06F089E7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4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C208C-39D0-427B-9EA3-1945B53E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B9E15-FC9A-4B33-AA45-7CBA3B9CC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576CF-2E2E-4F98-9A55-751349E7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63FA5-CB74-4CA7-ACB8-5447E8EA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C41A3-3883-4B5A-BF5A-EDA2AED0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767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25DF5-C9F3-44D6-AB19-37C368CE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CA24D-193A-4042-9AEC-9518CBF01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2870C-9D2C-4A31-AE40-4CC712037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62F51-E345-47D5-9D80-DDCE4F2C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BAC09-C8E5-487D-89AC-F054EA2B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5C301-B05C-4191-8171-C6D54A18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398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FA383-170F-4143-8CCC-2A8115930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D9ABC-91CC-4E54-B1FF-AB0B5260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D1F76-B59D-4534-B0CA-0BDAF531A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510ABE-C0D9-4B8A-9D28-BFD3D7C34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034F2-B540-4D8C-B359-FCC89A31F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0E842C-3402-4042-8974-6D1FA01F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98DD4-FD63-46F6-9022-4355940F3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C3BFCB-0BA7-4A28-A35B-25B59207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528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6988-A2BB-4DFE-BE8A-4E2A62536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2A4D7-FF75-4566-AE77-691B82197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C83F40-615E-4E49-A7AD-2B260528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33C808-5530-415D-AC71-D2B35D5A5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958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54E06-C6F2-4326-BCBC-AB71429B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2AA77-B9BE-4E35-ABBB-4287C53A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90899-9CC1-4D21-9A93-32EFF2D0B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337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EC6A-801F-4E01-9742-D19B60A1F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250D7-6A5C-4450-BEFF-AB0423B8C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32274-8865-417A-9774-5B5C9B0A0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97033-B70A-478B-A089-3CAFFE2F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28D37-16C1-48B1-97F6-471456A8B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7CBE2-1450-4021-9ECC-72B3735B3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830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F6F-1637-4962-88E2-89F3AA0A4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9CEA88-9C80-4EEB-9A87-C72029B78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0B5A5-1620-4D72-8603-95583ABD5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B1F9F-081A-49D6-9D33-AD2A8389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892C3-098B-4D6D-B3FF-62967E13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BC611-5A0E-4AF0-8CE5-D32FB3A0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885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BD26A0-A13E-43C1-A962-0428210A3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F9511-E8FB-41D0-A7AD-6CE3CCBB5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0F650-BDDB-473F-AD9B-A808254C8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72BC6-5F2F-4CD2-9C33-5EDE18DDF44D}" type="datetimeFigureOut">
              <a:rPr lang="en-SG" smtClean="0"/>
              <a:t>26/4/2022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BA042-F309-49AB-817D-B687877C0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4A702-69B6-4531-BEF5-725429C35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1EA89-D1E2-4AA8-83FA-ACEE5F41A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441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oPyEskdjCnls74cTEekUzgrgoql-EW83/view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EA42DF-9346-42E9-92B6-CB3B0C97B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5925" y="2116138"/>
            <a:ext cx="9144000" cy="1655762"/>
          </a:xfrm>
        </p:spPr>
        <p:txBody>
          <a:bodyPr>
            <a:normAutofit/>
          </a:bodyPr>
          <a:lstStyle/>
          <a:p>
            <a:r>
              <a:rPr lang="en-SG" sz="3500" dirty="0">
                <a:hlinkClick r:id="rId2"/>
              </a:rPr>
              <a:t>Please click on this link to view the DB Safe Plan (27 Apr 2022)</a:t>
            </a:r>
            <a:endParaRPr lang="en-SG" sz="3500" dirty="0"/>
          </a:p>
        </p:txBody>
      </p:sp>
    </p:spTree>
    <p:extLst>
      <p:ext uri="{BB962C8B-B14F-4D97-AF65-F5344CB8AC3E}">
        <p14:creationId xmlns:p14="http://schemas.microsoft.com/office/powerpoint/2010/main" val="3659214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cp:lastPrinted>2022-01-29T07:07:55Z</cp:lastPrinted>
  <dcterms:created xsi:type="dcterms:W3CDTF">2022-01-01T01:40:29Z</dcterms:created>
  <dcterms:modified xsi:type="dcterms:W3CDTF">2022-04-26T06:30:15Z</dcterms:modified>
</cp:coreProperties>
</file>